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14"/>
  </p:notesMasterIdLst>
  <p:handoutMasterIdLst>
    <p:handoutMasterId r:id="rId15"/>
  </p:handoutMasterIdLst>
  <p:sldIdLst>
    <p:sldId id="285" r:id="rId4"/>
    <p:sldId id="324" r:id="rId5"/>
    <p:sldId id="327" r:id="rId6"/>
    <p:sldId id="328" r:id="rId7"/>
    <p:sldId id="329" r:id="rId8"/>
    <p:sldId id="325" r:id="rId9"/>
    <p:sldId id="331" r:id="rId10"/>
    <p:sldId id="332" r:id="rId11"/>
    <p:sldId id="333" r:id="rId12"/>
    <p:sldId id="330" r:id="rId13"/>
  </p:sldIdLst>
  <p:sldSz cx="12192000" cy="6858000"/>
  <p:notesSz cx="6858000" cy="9144000"/>
  <p:embeddedFontLst>
    <p:embeddedFont>
      <p:font typeface="Adobe Garamond Pro" panose="02020502060506020403" pitchFamily="18" charset="0"/>
      <p:regular r:id="rId16"/>
      <p:italic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031"/>
    <p:restoredTop sz="61278"/>
  </p:normalViewPr>
  <p:slideViewPr>
    <p:cSldViewPr snapToGrid="0" snapToObjects="1">
      <p:cViewPr varScale="1">
        <p:scale>
          <a:sx n="67" d="100"/>
          <a:sy n="67" d="100"/>
        </p:scale>
        <p:origin x="1904" y="184"/>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3.fntdata"/><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handoutMaster" Target="handoutMasters/handoutMaster1.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xin Chen" userId="41b12e58-6ff4-46be-94f3-dd75746c815c" providerId="ADAL" clId="{85A1E9A9-0A6F-7A44-BE77-F0F89761CEC7}"/>
    <pc:docChg chg="undo custSel addSld modSld">
      <pc:chgData name="Yuxin Chen" userId="41b12e58-6ff4-46be-94f3-dd75746c815c" providerId="ADAL" clId="{85A1E9A9-0A6F-7A44-BE77-F0F89761CEC7}" dt="2021-03-23T04:45:59.245" v="264" actId="1076"/>
      <pc:docMkLst>
        <pc:docMk/>
      </pc:docMkLst>
      <pc:sldChg chg="modSp mod modNotesTx">
        <pc:chgData name="Yuxin Chen" userId="41b12e58-6ff4-46be-94f3-dd75746c815c" providerId="ADAL" clId="{85A1E9A9-0A6F-7A44-BE77-F0F89761CEC7}" dt="2021-03-23T04:32:13.926" v="45" actId="20577"/>
        <pc:sldMkLst>
          <pc:docMk/>
          <pc:sldMk cId="2084969503" sldId="285"/>
        </pc:sldMkLst>
        <pc:spChg chg="mod">
          <ac:chgData name="Yuxin Chen" userId="41b12e58-6ff4-46be-94f3-dd75746c815c" providerId="ADAL" clId="{85A1E9A9-0A6F-7A44-BE77-F0F89761CEC7}" dt="2021-03-15T07:26:28.496" v="10" actId="20577"/>
          <ac:spMkLst>
            <pc:docMk/>
            <pc:sldMk cId="2084969503" sldId="285"/>
            <ac:spMk id="6" creationId="{9CA5815A-CAC7-F347-87AD-F56343C6B87F}"/>
          </ac:spMkLst>
        </pc:spChg>
      </pc:sldChg>
      <pc:sldChg chg="modSp mod modNotesTx">
        <pc:chgData name="Yuxin Chen" userId="41b12e58-6ff4-46be-94f3-dd75746c815c" providerId="ADAL" clId="{85A1E9A9-0A6F-7A44-BE77-F0F89761CEC7}" dt="2021-03-23T04:33:55.358" v="158" actId="20577"/>
        <pc:sldMkLst>
          <pc:docMk/>
          <pc:sldMk cId="2031973071" sldId="324"/>
        </pc:sldMkLst>
        <pc:spChg chg="mod">
          <ac:chgData name="Yuxin Chen" userId="41b12e58-6ff4-46be-94f3-dd75746c815c" providerId="ADAL" clId="{85A1E9A9-0A6F-7A44-BE77-F0F89761CEC7}" dt="2021-03-23T04:33:22.537" v="155" actId="20577"/>
          <ac:spMkLst>
            <pc:docMk/>
            <pc:sldMk cId="2031973071" sldId="324"/>
            <ac:spMk id="4" creationId="{325521D6-C804-5E47-B5FB-304222FCDE49}"/>
          </ac:spMkLst>
        </pc:spChg>
      </pc:sldChg>
      <pc:sldChg chg="addSp delSp modSp mod">
        <pc:chgData name="Yuxin Chen" userId="41b12e58-6ff4-46be-94f3-dd75746c815c" providerId="ADAL" clId="{85A1E9A9-0A6F-7A44-BE77-F0F89761CEC7}" dt="2021-03-23T04:40:16.530" v="213"/>
        <pc:sldMkLst>
          <pc:docMk/>
          <pc:sldMk cId="436671939" sldId="325"/>
        </pc:sldMkLst>
        <pc:picChg chg="add">
          <ac:chgData name="Yuxin Chen" userId="41b12e58-6ff4-46be-94f3-dd75746c815c" providerId="ADAL" clId="{85A1E9A9-0A6F-7A44-BE77-F0F89761CEC7}" dt="2021-03-23T04:40:16.530" v="213"/>
          <ac:picMkLst>
            <pc:docMk/>
            <pc:sldMk cId="436671939" sldId="325"/>
            <ac:picMk id="3" creationId="{53BA80AF-4382-E54C-BAFA-88DDDE734ACB}"/>
          </ac:picMkLst>
        </pc:picChg>
        <pc:picChg chg="del mod">
          <ac:chgData name="Yuxin Chen" userId="41b12e58-6ff4-46be-94f3-dd75746c815c" providerId="ADAL" clId="{85A1E9A9-0A6F-7A44-BE77-F0F89761CEC7}" dt="2021-03-23T04:40:03.252" v="212" actId="478"/>
          <ac:picMkLst>
            <pc:docMk/>
            <pc:sldMk cId="436671939" sldId="325"/>
            <ac:picMk id="8" creationId="{EED9F5B7-B96A-114A-8999-F7DAD3B3FEEA}"/>
          </ac:picMkLst>
        </pc:picChg>
      </pc:sldChg>
      <pc:sldChg chg="addSp delSp modSp mod modNotesTx">
        <pc:chgData name="Yuxin Chen" userId="41b12e58-6ff4-46be-94f3-dd75746c815c" providerId="ADAL" clId="{85A1E9A9-0A6F-7A44-BE77-F0F89761CEC7}" dt="2021-03-23T04:35:38.422" v="170" actId="1076"/>
        <pc:sldMkLst>
          <pc:docMk/>
          <pc:sldMk cId="1228140095" sldId="327"/>
        </pc:sldMkLst>
        <pc:picChg chg="add mod">
          <ac:chgData name="Yuxin Chen" userId="41b12e58-6ff4-46be-94f3-dd75746c815c" providerId="ADAL" clId="{85A1E9A9-0A6F-7A44-BE77-F0F89761CEC7}" dt="2021-03-23T04:35:38.422" v="170" actId="1076"/>
          <ac:picMkLst>
            <pc:docMk/>
            <pc:sldMk cId="1228140095" sldId="327"/>
            <ac:picMk id="2" creationId="{54876BD4-2270-E247-A265-137289DD4223}"/>
          </ac:picMkLst>
        </pc:picChg>
        <pc:picChg chg="del">
          <ac:chgData name="Yuxin Chen" userId="41b12e58-6ff4-46be-94f3-dd75746c815c" providerId="ADAL" clId="{85A1E9A9-0A6F-7A44-BE77-F0F89761CEC7}" dt="2021-03-23T04:35:31.655" v="167" actId="478"/>
          <ac:picMkLst>
            <pc:docMk/>
            <pc:sldMk cId="1228140095" sldId="327"/>
            <ac:picMk id="6" creationId="{81C25A8E-B516-3743-8AE2-5B3F4A440F60}"/>
          </ac:picMkLst>
        </pc:picChg>
      </pc:sldChg>
      <pc:sldChg chg="addSp delSp modSp mod modNotesTx">
        <pc:chgData name="Yuxin Chen" userId="41b12e58-6ff4-46be-94f3-dd75746c815c" providerId="ADAL" clId="{85A1E9A9-0A6F-7A44-BE77-F0F89761CEC7}" dt="2021-03-23T04:38:53.905" v="208" actId="1076"/>
        <pc:sldMkLst>
          <pc:docMk/>
          <pc:sldMk cId="2227339225" sldId="328"/>
        </pc:sldMkLst>
        <pc:picChg chg="del">
          <ac:chgData name="Yuxin Chen" userId="41b12e58-6ff4-46be-94f3-dd75746c815c" providerId="ADAL" clId="{85A1E9A9-0A6F-7A44-BE77-F0F89761CEC7}" dt="2021-03-23T04:36:21.157" v="171" actId="478"/>
          <ac:picMkLst>
            <pc:docMk/>
            <pc:sldMk cId="2227339225" sldId="328"/>
            <ac:picMk id="3" creationId="{A400C484-1404-DA43-982F-968548E7F329}"/>
          </ac:picMkLst>
        </pc:picChg>
        <pc:picChg chg="add del">
          <ac:chgData name="Yuxin Chen" userId="41b12e58-6ff4-46be-94f3-dd75746c815c" providerId="ADAL" clId="{85A1E9A9-0A6F-7A44-BE77-F0F89761CEC7}" dt="2021-03-23T04:36:22.937" v="173"/>
          <ac:picMkLst>
            <pc:docMk/>
            <pc:sldMk cId="2227339225" sldId="328"/>
            <ac:picMk id="4" creationId="{44E9780C-D374-C24C-AC6D-17E2FAFDD176}"/>
          </ac:picMkLst>
        </pc:picChg>
        <pc:picChg chg="add del mod">
          <ac:chgData name="Yuxin Chen" userId="41b12e58-6ff4-46be-94f3-dd75746c815c" providerId="ADAL" clId="{85A1E9A9-0A6F-7A44-BE77-F0F89761CEC7}" dt="2021-03-23T04:37:24.442" v="183" actId="478"/>
          <ac:picMkLst>
            <pc:docMk/>
            <pc:sldMk cId="2227339225" sldId="328"/>
            <ac:picMk id="5" creationId="{E1C160B2-ADA5-B24B-A88E-AEE789C2A609}"/>
          </ac:picMkLst>
        </pc:picChg>
        <pc:picChg chg="add del mod">
          <ac:chgData name="Yuxin Chen" userId="41b12e58-6ff4-46be-94f3-dd75746c815c" providerId="ADAL" clId="{85A1E9A9-0A6F-7A44-BE77-F0F89761CEC7}" dt="2021-03-23T04:37:12.695" v="180" actId="21"/>
          <ac:picMkLst>
            <pc:docMk/>
            <pc:sldMk cId="2227339225" sldId="328"/>
            <ac:picMk id="6" creationId="{70A909A3-700E-0045-BD31-58781C47C359}"/>
          </ac:picMkLst>
        </pc:picChg>
        <pc:picChg chg="add mod">
          <ac:chgData name="Yuxin Chen" userId="41b12e58-6ff4-46be-94f3-dd75746c815c" providerId="ADAL" clId="{85A1E9A9-0A6F-7A44-BE77-F0F89761CEC7}" dt="2021-03-23T04:38:52.472" v="207" actId="1076"/>
          <ac:picMkLst>
            <pc:docMk/>
            <pc:sldMk cId="2227339225" sldId="328"/>
            <ac:picMk id="7" creationId="{D414B630-E6B9-324D-B3E3-3B33E4984131}"/>
          </ac:picMkLst>
        </pc:picChg>
        <pc:picChg chg="add del mod">
          <ac:chgData name="Yuxin Chen" userId="41b12e58-6ff4-46be-94f3-dd75746c815c" providerId="ADAL" clId="{85A1E9A9-0A6F-7A44-BE77-F0F89761CEC7}" dt="2021-03-23T04:38:25.537" v="197" actId="21"/>
          <ac:picMkLst>
            <pc:docMk/>
            <pc:sldMk cId="2227339225" sldId="328"/>
            <ac:picMk id="8" creationId="{BD2D4A28-2A1B-7F48-B9B1-2B899173DEBB}"/>
          </ac:picMkLst>
        </pc:picChg>
        <pc:picChg chg="add mod">
          <ac:chgData name="Yuxin Chen" userId="41b12e58-6ff4-46be-94f3-dd75746c815c" providerId="ADAL" clId="{85A1E9A9-0A6F-7A44-BE77-F0F89761CEC7}" dt="2021-03-23T04:38:53.905" v="208" actId="1076"/>
          <ac:picMkLst>
            <pc:docMk/>
            <pc:sldMk cId="2227339225" sldId="328"/>
            <ac:picMk id="9" creationId="{87315317-13B9-0741-B742-0361CBD6EEBF}"/>
          </ac:picMkLst>
        </pc:picChg>
      </pc:sldChg>
      <pc:sldChg chg="addSp delSp modSp mod">
        <pc:chgData name="Yuxin Chen" userId="41b12e58-6ff4-46be-94f3-dd75746c815c" providerId="ADAL" clId="{85A1E9A9-0A6F-7A44-BE77-F0F89761CEC7}" dt="2021-03-23T04:39:53.669" v="211"/>
        <pc:sldMkLst>
          <pc:docMk/>
          <pc:sldMk cId="4040688768" sldId="329"/>
        </pc:sldMkLst>
        <pc:spChg chg="add del mod">
          <ac:chgData name="Yuxin Chen" userId="41b12e58-6ff4-46be-94f3-dd75746c815c" providerId="ADAL" clId="{85A1E9A9-0A6F-7A44-BE77-F0F89761CEC7}" dt="2021-03-23T04:39:53.006" v="210" actId="478"/>
          <ac:spMkLst>
            <pc:docMk/>
            <pc:sldMk cId="4040688768" sldId="329"/>
            <ac:spMk id="3" creationId="{6B9D0C97-CC03-AE4A-81D8-70008E23E11A}"/>
          </ac:spMkLst>
        </pc:spChg>
        <pc:picChg chg="add">
          <ac:chgData name="Yuxin Chen" userId="41b12e58-6ff4-46be-94f3-dd75746c815c" providerId="ADAL" clId="{85A1E9A9-0A6F-7A44-BE77-F0F89761CEC7}" dt="2021-03-23T04:39:53.669" v="211"/>
          <ac:picMkLst>
            <pc:docMk/>
            <pc:sldMk cId="4040688768" sldId="329"/>
            <ac:picMk id="4" creationId="{091F8DC3-651F-424A-82A7-434A95936102}"/>
          </ac:picMkLst>
        </pc:picChg>
        <pc:picChg chg="del">
          <ac:chgData name="Yuxin Chen" userId="41b12e58-6ff4-46be-94f3-dd75746c815c" providerId="ADAL" clId="{85A1E9A9-0A6F-7A44-BE77-F0F89761CEC7}" dt="2021-03-23T04:39:36.945" v="209" actId="478"/>
          <ac:picMkLst>
            <pc:docMk/>
            <pc:sldMk cId="4040688768" sldId="329"/>
            <ac:picMk id="8" creationId="{E25008B2-B1C7-F545-A206-727C3483B655}"/>
          </ac:picMkLst>
        </pc:picChg>
      </pc:sldChg>
      <pc:sldChg chg="addSp delSp modSp mod modAnim">
        <pc:chgData name="Yuxin Chen" userId="41b12e58-6ff4-46be-94f3-dd75746c815c" providerId="ADAL" clId="{85A1E9A9-0A6F-7A44-BE77-F0F89761CEC7}" dt="2021-03-23T04:45:59.245" v="264" actId="1076"/>
        <pc:sldMkLst>
          <pc:docMk/>
          <pc:sldMk cId="1246465773" sldId="330"/>
        </pc:sldMkLst>
        <pc:spChg chg="add del mod">
          <ac:chgData name="Yuxin Chen" userId="41b12e58-6ff4-46be-94f3-dd75746c815c" providerId="ADAL" clId="{85A1E9A9-0A6F-7A44-BE77-F0F89761CEC7}" dt="2021-03-23T04:41:27.988" v="215" actId="478"/>
          <ac:spMkLst>
            <pc:docMk/>
            <pc:sldMk cId="1246465773" sldId="330"/>
            <ac:spMk id="3" creationId="{61D9D181-37BE-4F45-A74D-ABC734452F5B}"/>
          </ac:spMkLst>
        </pc:spChg>
        <pc:picChg chg="add del mod">
          <ac:chgData name="Yuxin Chen" userId="41b12e58-6ff4-46be-94f3-dd75746c815c" providerId="ADAL" clId="{85A1E9A9-0A6F-7A44-BE77-F0F89761CEC7}" dt="2021-03-23T04:41:32.727" v="218" actId="21"/>
          <ac:picMkLst>
            <pc:docMk/>
            <pc:sldMk cId="1246465773" sldId="330"/>
            <ac:picMk id="4" creationId="{EF461384-2B39-2143-A611-CA7CC5B99E32}"/>
          </ac:picMkLst>
        </pc:picChg>
        <pc:picChg chg="add del">
          <ac:chgData name="Yuxin Chen" userId="41b12e58-6ff4-46be-94f3-dd75746c815c" providerId="ADAL" clId="{85A1E9A9-0A6F-7A44-BE77-F0F89761CEC7}" dt="2021-03-23T04:44:42.305" v="246" actId="21"/>
          <ac:picMkLst>
            <pc:docMk/>
            <pc:sldMk cId="1246465773" sldId="330"/>
            <ac:picMk id="7" creationId="{D6782DC9-F7BF-674D-B9DF-50EC5D64235C}"/>
          </ac:picMkLst>
        </pc:picChg>
        <pc:picChg chg="del mod">
          <ac:chgData name="Yuxin Chen" userId="41b12e58-6ff4-46be-94f3-dd75746c815c" providerId="ADAL" clId="{85A1E9A9-0A6F-7A44-BE77-F0F89761CEC7}" dt="2021-03-23T04:41:25.108" v="214" actId="478"/>
          <ac:picMkLst>
            <pc:docMk/>
            <pc:sldMk cId="1246465773" sldId="330"/>
            <ac:picMk id="8" creationId="{3365C69F-1CAC-8440-8D4B-D122903755A7}"/>
          </ac:picMkLst>
        </pc:picChg>
        <pc:picChg chg="add mod">
          <ac:chgData name="Yuxin Chen" userId="41b12e58-6ff4-46be-94f3-dd75746c815c" providerId="ADAL" clId="{85A1E9A9-0A6F-7A44-BE77-F0F89761CEC7}" dt="2021-03-23T04:45:38.425" v="259" actId="1076"/>
          <ac:picMkLst>
            <pc:docMk/>
            <pc:sldMk cId="1246465773" sldId="330"/>
            <ac:picMk id="9" creationId="{59222F48-7859-8E4C-8515-DE5FD415A88D}"/>
          </ac:picMkLst>
        </pc:picChg>
        <pc:picChg chg="add mod">
          <ac:chgData name="Yuxin Chen" userId="41b12e58-6ff4-46be-94f3-dd75746c815c" providerId="ADAL" clId="{85A1E9A9-0A6F-7A44-BE77-F0F89761CEC7}" dt="2021-03-23T04:45:59.245" v="264" actId="1076"/>
          <ac:picMkLst>
            <pc:docMk/>
            <pc:sldMk cId="1246465773" sldId="330"/>
            <ac:picMk id="2050" creationId="{0043AEB1-6981-2347-9C33-195D1FA3607F}"/>
          </ac:picMkLst>
        </pc:picChg>
      </pc:sldChg>
      <pc:sldChg chg="addSp delSp modSp new mod modClrScheme chgLayout">
        <pc:chgData name="Yuxin Chen" userId="41b12e58-6ff4-46be-94f3-dd75746c815c" providerId="ADAL" clId="{85A1E9A9-0A6F-7A44-BE77-F0F89761CEC7}" dt="2021-03-23T04:41:50.849" v="226" actId="1076"/>
        <pc:sldMkLst>
          <pc:docMk/>
          <pc:sldMk cId="2005009430" sldId="331"/>
        </pc:sldMkLst>
        <pc:spChg chg="del">
          <ac:chgData name="Yuxin Chen" userId="41b12e58-6ff4-46be-94f3-dd75746c815c" providerId="ADAL" clId="{85A1E9A9-0A6F-7A44-BE77-F0F89761CEC7}" dt="2021-03-23T04:41:38.350" v="220" actId="700"/>
          <ac:spMkLst>
            <pc:docMk/>
            <pc:sldMk cId="2005009430" sldId="331"/>
            <ac:spMk id="2" creationId="{072BF612-78A0-3743-883E-DA17D9EBB895}"/>
          </ac:spMkLst>
        </pc:spChg>
        <pc:spChg chg="del">
          <ac:chgData name="Yuxin Chen" userId="41b12e58-6ff4-46be-94f3-dd75746c815c" providerId="ADAL" clId="{85A1E9A9-0A6F-7A44-BE77-F0F89761CEC7}" dt="2021-03-23T04:41:38.350" v="220" actId="700"/>
          <ac:spMkLst>
            <pc:docMk/>
            <pc:sldMk cId="2005009430" sldId="331"/>
            <ac:spMk id="3" creationId="{E77FE566-14DA-5747-BB37-8EBBACA5F1AA}"/>
          </ac:spMkLst>
        </pc:spChg>
        <pc:spChg chg="del">
          <ac:chgData name="Yuxin Chen" userId="41b12e58-6ff4-46be-94f3-dd75746c815c" providerId="ADAL" clId="{85A1E9A9-0A6F-7A44-BE77-F0F89761CEC7}" dt="2021-03-23T04:41:38.350" v="220" actId="700"/>
          <ac:spMkLst>
            <pc:docMk/>
            <pc:sldMk cId="2005009430" sldId="331"/>
            <ac:spMk id="4" creationId="{CBDB8B66-C8BC-E346-9820-9F45D6E78BDA}"/>
          </ac:spMkLst>
        </pc:spChg>
        <pc:spChg chg="mod ord">
          <ac:chgData name="Yuxin Chen" userId="41b12e58-6ff4-46be-94f3-dd75746c815c" providerId="ADAL" clId="{85A1E9A9-0A6F-7A44-BE77-F0F89761CEC7}" dt="2021-03-23T04:41:38.350" v="220" actId="700"/>
          <ac:spMkLst>
            <pc:docMk/>
            <pc:sldMk cId="2005009430" sldId="331"/>
            <ac:spMk id="5" creationId="{FADD8240-041B-3B4E-8186-E00FAF5DB93A}"/>
          </ac:spMkLst>
        </pc:spChg>
        <pc:picChg chg="add mod">
          <ac:chgData name="Yuxin Chen" userId="41b12e58-6ff4-46be-94f3-dd75746c815c" providerId="ADAL" clId="{85A1E9A9-0A6F-7A44-BE77-F0F89761CEC7}" dt="2021-03-23T04:41:50.849" v="226" actId="1076"/>
          <ac:picMkLst>
            <pc:docMk/>
            <pc:sldMk cId="2005009430" sldId="331"/>
            <ac:picMk id="6" creationId="{E57BDD6F-A6F4-A14B-AF87-9C2947FA27D9}"/>
          </ac:picMkLst>
        </pc:picChg>
      </pc:sldChg>
      <pc:sldChg chg="addSp modSp new mod modAnim">
        <pc:chgData name="Yuxin Chen" userId="41b12e58-6ff4-46be-94f3-dd75746c815c" providerId="ADAL" clId="{85A1E9A9-0A6F-7A44-BE77-F0F89761CEC7}" dt="2021-03-23T04:43:34.225" v="244"/>
        <pc:sldMkLst>
          <pc:docMk/>
          <pc:sldMk cId="2846495848" sldId="332"/>
        </pc:sldMkLst>
        <pc:picChg chg="add mod">
          <ac:chgData name="Yuxin Chen" userId="41b12e58-6ff4-46be-94f3-dd75746c815c" providerId="ADAL" clId="{85A1E9A9-0A6F-7A44-BE77-F0F89761CEC7}" dt="2021-03-23T04:43:08.250" v="237" actId="1036"/>
          <ac:picMkLst>
            <pc:docMk/>
            <pc:sldMk cId="2846495848" sldId="332"/>
            <ac:picMk id="3" creationId="{FBFF4FEF-F2EE-634B-B11F-7CBF43FD718A}"/>
          </ac:picMkLst>
        </pc:picChg>
        <pc:picChg chg="add mod">
          <ac:chgData name="Yuxin Chen" userId="41b12e58-6ff4-46be-94f3-dd75746c815c" providerId="ADAL" clId="{85A1E9A9-0A6F-7A44-BE77-F0F89761CEC7}" dt="2021-03-23T04:43:30.443" v="243" actId="1076"/>
          <ac:picMkLst>
            <pc:docMk/>
            <pc:sldMk cId="2846495848" sldId="332"/>
            <ac:picMk id="1026" creationId="{CCDE1A5E-28D8-D142-9DB7-5467AC7232BD}"/>
          </ac:picMkLst>
        </pc:picChg>
      </pc:sldChg>
      <pc:sldChg chg="addSp modSp new mod">
        <pc:chgData name="Yuxin Chen" userId="41b12e58-6ff4-46be-94f3-dd75746c815c" providerId="ADAL" clId="{85A1E9A9-0A6F-7A44-BE77-F0F89761CEC7}" dt="2021-03-23T04:45:07.328" v="254" actId="1076"/>
        <pc:sldMkLst>
          <pc:docMk/>
          <pc:sldMk cId="522839656" sldId="333"/>
        </pc:sldMkLst>
        <pc:picChg chg="add mod">
          <ac:chgData name="Yuxin Chen" userId="41b12e58-6ff4-46be-94f3-dd75746c815c" providerId="ADAL" clId="{85A1E9A9-0A6F-7A44-BE77-F0F89761CEC7}" dt="2021-03-23T04:45:07.328" v="254" actId="1076"/>
          <ac:picMkLst>
            <pc:docMk/>
            <pc:sldMk cId="522839656" sldId="333"/>
            <ac:picMk id="3" creationId="{A8C8A22E-E901-B44B-8C26-8ADA3C49AC8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3/22/21</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3/22/21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everyone, welcome back to </a:t>
            </a:r>
            <a:r>
              <a:rPr lang="en-US" sz="1200" kern="1200" dirty="0" err="1">
                <a:solidFill>
                  <a:schemeClr val="tx1"/>
                </a:solidFill>
                <a:effectLst/>
                <a:latin typeface="+mn-lt"/>
                <a:ea typeface="+mn-ea"/>
                <a:cs typeface="+mn-cs"/>
              </a:rPr>
              <a:t>machin</a:t>
            </a:r>
            <a:r>
              <a:rPr lang="en-US" sz="1200" kern="1200" dirty="0">
                <a:solidFill>
                  <a:schemeClr val="tx1"/>
                </a:solidFill>
                <a:effectLst/>
                <a:latin typeface="+mn-lt"/>
                <a:ea typeface="+mn-ea"/>
                <a:cs typeface="+mn-cs"/>
              </a:rPr>
              <a:t> learning for cybersecurity. I'm </a:t>
            </a:r>
            <a:r>
              <a:rPr lang="en-US" sz="1200" kern="1200" dirty="0" err="1">
                <a:solidFill>
                  <a:schemeClr val="tx1"/>
                </a:solidFill>
                <a:effectLst/>
                <a:latin typeface="+mn-lt"/>
                <a:ea typeface="+mn-ea"/>
                <a:cs typeface="+mn-cs"/>
              </a:rPr>
              <a:t>yuxin</a:t>
            </a:r>
            <a:r>
              <a:rPr lang="en-US" sz="1200" kern="1200" dirty="0">
                <a:solidFill>
                  <a:schemeClr val="tx1"/>
                </a:solidFill>
                <a:effectLst/>
                <a:latin typeface="+mn-lt"/>
                <a:ea typeface="+mn-ea"/>
                <a:cs typeface="+mn-cs"/>
              </a:rPr>
              <a:t>, and in this video, we are </a:t>
            </a:r>
            <a:r>
              <a:rPr lang="en-US" sz="1200" kern="1200" dirty="0" err="1">
                <a:solidFill>
                  <a:schemeClr val="tx1"/>
                </a:solidFill>
                <a:effectLst/>
                <a:latin typeface="+mn-lt"/>
                <a:ea typeface="+mn-ea"/>
                <a:cs typeface="+mn-cs"/>
              </a:rPr>
              <a:t>goning</a:t>
            </a:r>
            <a:r>
              <a:rPr lang="en-US" sz="1200" kern="1200" dirty="0">
                <a:solidFill>
                  <a:schemeClr val="tx1"/>
                </a:solidFill>
                <a:effectLst/>
                <a:latin typeface="+mn-lt"/>
                <a:ea typeface="+mn-ea"/>
                <a:cs typeface="+mn-cs"/>
              </a:rPr>
              <a:t> to walk through how to setup python environment for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going to come in handy for the sync session, where we are going walk through some python </a:t>
            </a:r>
            <a:r>
              <a:rPr lang="en-US" sz="1200" kern="1200" dirty="0" err="1">
                <a:solidFill>
                  <a:schemeClr val="tx1"/>
                </a:solidFill>
                <a:effectLst/>
                <a:latin typeface="+mn-lt"/>
                <a:ea typeface="+mn-ea"/>
                <a:cs typeface="+mn-cs"/>
              </a:rPr>
              <a:t>exerciese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togethr</a:t>
            </a:r>
            <a:r>
              <a:rPr lang="en-US" sz="1200" kern="1200" dirty="0">
                <a:solidFill>
                  <a:schemeClr val="tx1"/>
                </a:solidFill>
                <a:effectLst/>
                <a:latin typeface="+mn-lt"/>
                <a:ea typeface="+mn-ea"/>
                <a:cs typeface="+mn-cs"/>
              </a:rPr>
              <a:t>, either </a:t>
            </a:r>
            <a:r>
              <a:rPr lang="en-US" sz="1200" kern="1200" dirty="0" err="1">
                <a:solidFill>
                  <a:schemeClr val="tx1"/>
                </a:solidFill>
                <a:effectLst/>
                <a:latin typeface="+mn-lt"/>
                <a:ea typeface="+mn-ea"/>
                <a:cs typeface="+mn-cs"/>
              </a:rPr>
              <a:t>indivudually</a:t>
            </a:r>
            <a:r>
              <a:rPr lang="en-US" sz="1200" kern="1200" dirty="0">
                <a:solidFill>
                  <a:schemeClr val="tx1"/>
                </a:solidFill>
                <a:effectLst/>
                <a:latin typeface="+mn-lt"/>
                <a:ea typeface="+mn-ea"/>
                <a:cs typeface="+mn-cs"/>
              </a:rPr>
              <a:t> or in group, to give you some hands on experiences in applying </a:t>
            </a:r>
            <a:r>
              <a:rPr lang="en-US" sz="1200" kern="1200" dirty="0" err="1">
                <a:solidFill>
                  <a:schemeClr val="tx1"/>
                </a:solidFill>
                <a:effectLst/>
                <a:latin typeface="+mn-lt"/>
                <a:ea typeface="+mn-ea"/>
                <a:cs typeface="+mn-cs"/>
              </a:rPr>
              <a:t>maching</a:t>
            </a:r>
            <a:r>
              <a:rPr lang="en-US" sz="1200" kern="1200" dirty="0">
                <a:solidFill>
                  <a:schemeClr val="tx1"/>
                </a:solidFill>
                <a:effectLst/>
                <a:latin typeface="+mn-lt"/>
                <a:ea typeface="+mn-ea"/>
                <a:cs typeface="+mn-cs"/>
              </a:rPr>
              <a:t> learning to the cyber security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Matt/Laura: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plan is still to set up a </a:t>
            </a:r>
            <a:r>
              <a:rPr lang="en-US" sz="1200" kern="1200" dirty="0" err="1">
                <a:solidFill>
                  <a:schemeClr val="tx1"/>
                </a:solidFill>
                <a:effectLst/>
                <a:latin typeface="+mn-lt"/>
                <a:ea typeface="+mn-ea"/>
                <a:cs typeface="+mn-cs"/>
              </a:rPr>
              <a:t>JupyterHub</a:t>
            </a:r>
            <a:r>
              <a:rPr lang="en-US" sz="1200" kern="1200" dirty="0">
                <a:solidFill>
                  <a:schemeClr val="tx1"/>
                </a:solidFill>
                <a:effectLst/>
                <a:latin typeface="+mn-lt"/>
                <a:ea typeface="+mn-ea"/>
                <a:cs typeface="+mn-cs"/>
              </a:rPr>
              <a:t> instance for learners so that they can do these labs in the cloud without installing anything locally—but you might want to mention the pros and cons of working in the cloud vs installing Python locally, or why they might want to do the latter even if the former is an option.</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get the most from the synchronous session, you will need to have a laptop or a desktop, with Python installed. We recommend you to install python version 3.7 or higher, along with the essential math, scientific </a:t>
            </a:r>
            <a:r>
              <a:rPr lang="en-US" dirty="0" err="1"/>
              <a:t>comupting</a:t>
            </a:r>
            <a:r>
              <a:rPr lang="en-US" dirty="0"/>
              <a:t>, machine learning packages and visualization tools, including </a:t>
            </a:r>
            <a:r>
              <a:rPr lang="en-US" dirty="0" err="1"/>
              <a:t>numpy</a:t>
            </a:r>
            <a:r>
              <a:rPr lang="en-US" dirty="0"/>
              <a:t>, </a:t>
            </a:r>
            <a:r>
              <a:rPr lang="en-US" dirty="0" err="1"/>
              <a:t>scipy</a:t>
            </a:r>
            <a:r>
              <a:rPr lang="en-US" dirty="0"/>
              <a:t>, </a:t>
            </a:r>
            <a:r>
              <a:rPr lang="en-US" dirty="0" err="1"/>
              <a:t>sklearn</a:t>
            </a:r>
            <a:r>
              <a:rPr lang="en-US" dirty="0"/>
              <a:t>, matplotlib, and </a:t>
            </a:r>
            <a:r>
              <a:rPr lang="en-US" dirty="0" err="1"/>
              <a:t>tensorflow</a:t>
            </a:r>
            <a:r>
              <a:rPr lang="en-US" dirty="0"/>
              <a:t>.</a:t>
            </a:r>
          </a:p>
          <a:p>
            <a:endParaRPr lang="en-US" dirty="0"/>
          </a:p>
          <a:p>
            <a:r>
              <a:rPr lang="en-US" dirty="0"/>
              <a:t>We will use the </a:t>
            </a:r>
            <a:r>
              <a:rPr lang="en-US" dirty="0" err="1"/>
              <a:t>jupyter</a:t>
            </a:r>
            <a:r>
              <a:rPr lang="en-US" dirty="0"/>
              <a:t> notebook or </a:t>
            </a:r>
            <a:r>
              <a:rPr lang="en-US" dirty="0" err="1"/>
              <a:t>jupyter</a:t>
            </a:r>
            <a:r>
              <a:rPr lang="en-US" dirty="0"/>
              <a:t> lab as the main interactive python interface. </a:t>
            </a:r>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290416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if you are new to python and are unsure about which package to install, I recommend you to install the anaconda distribution. You can follow the </a:t>
            </a:r>
            <a:r>
              <a:rPr lang="en-US" dirty="0" err="1"/>
              <a:t>commandline</a:t>
            </a:r>
            <a:r>
              <a:rPr lang="en-US" dirty="0"/>
              <a:t> on the screen, and install </a:t>
            </a:r>
            <a:r>
              <a:rPr lang="en-US" dirty="0" err="1"/>
              <a:t>Jupyter</a:t>
            </a:r>
            <a:r>
              <a:rPr lang="en-US" dirty="0"/>
              <a:t>, </a:t>
            </a:r>
            <a:r>
              <a:rPr lang="en-US" dirty="0" err="1"/>
              <a:t>numpy</a:t>
            </a:r>
            <a:r>
              <a:rPr lang="en-US" dirty="0"/>
              <a:t>, etc.</a:t>
            </a:r>
          </a:p>
          <a:p>
            <a:endParaRPr lang="en-US" dirty="0"/>
          </a:p>
          <a:p>
            <a:r>
              <a:rPr lang="en-US" dirty="0"/>
              <a:t>Another option is to install scikit learn using the pip command. Pip comes with the installation of Python 3, so things should work as long as you have python installed.</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3</a:t>
            </a:fld>
            <a:endParaRPr lang="en-US"/>
          </a:p>
        </p:txBody>
      </p:sp>
    </p:spTree>
    <p:extLst>
      <p:ext uri="{BB962C8B-B14F-4D97-AF65-F5344CB8AC3E}">
        <p14:creationId xmlns:p14="http://schemas.microsoft.com/office/powerpoint/2010/main" val="400161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t>
            </a:r>
            <a:r>
              <a:rPr lang="en-US" dirty="0" err="1"/>
              <a:t>jupyter</a:t>
            </a:r>
            <a:r>
              <a:rPr lang="en-US" dirty="0"/>
              <a:t> notebook/lab installed, just open </a:t>
            </a:r>
            <a:r>
              <a:rPr lang="en-US" dirty="0" err="1"/>
              <a:t>jupyter</a:t>
            </a:r>
            <a:r>
              <a:rPr lang="en-US" dirty="0"/>
              <a:t> lab from command line, a window will pop up in your </a:t>
            </a:r>
            <a:r>
              <a:rPr lang="en-US" dirty="0" err="1"/>
              <a:t>brower</a:t>
            </a:r>
            <a:r>
              <a:rPr lang="en-US" dirty="0"/>
              <a:t>, and you will navigate to the repository of your code.</a:t>
            </a:r>
          </a:p>
          <a:p>
            <a:endParaRPr lang="en-US" dirty="0"/>
          </a:p>
          <a:p>
            <a:r>
              <a:rPr lang="en-US" dirty="0"/>
              <a:t>Then open a cell, and type in the command as shown on the screen, to import the packages you've installed,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4</a:t>
            </a:fld>
            <a:endParaRPr lang="en-US"/>
          </a:p>
        </p:txBody>
      </p:sp>
    </p:spTree>
    <p:extLst>
      <p:ext uri="{BB962C8B-B14F-4D97-AF65-F5344CB8AC3E}">
        <p14:creationId xmlns:p14="http://schemas.microsoft.com/office/powerpoint/2010/main" val="1761723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5</a:t>
            </a:fld>
            <a:endParaRPr lang="en-US"/>
          </a:p>
        </p:txBody>
      </p:sp>
    </p:spTree>
    <p:extLst>
      <p:ext uri="{BB962C8B-B14F-4D97-AF65-F5344CB8AC3E}">
        <p14:creationId xmlns:p14="http://schemas.microsoft.com/office/powerpoint/2010/main" val="4203583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9647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6"/>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4"/>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 id="2147483659" r:id="rId2"/>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Module 1.5: </a:t>
            </a:r>
          </a:p>
          <a:p>
            <a:pPr algn="l">
              <a:lnSpc>
                <a:spcPct val="100000"/>
              </a:lnSpc>
            </a:pPr>
            <a:r>
              <a:rPr lang="en-US" sz="4800" dirty="0">
                <a:latin typeface="Arial" panose="020B0604020202020204" pitchFamily="34" charset="0"/>
                <a:cs typeface="Arial" panose="020B0604020202020204" pitchFamily="34" charset="0"/>
              </a:rPr>
              <a:t>ML in Python</a:t>
            </a:r>
          </a:p>
          <a:p>
            <a:pPr algn="l"/>
            <a:r>
              <a:rPr lang="en-US" sz="3600" b="0">
                <a:latin typeface="Arial" panose="020B0604020202020204" pitchFamily="34" charset="0"/>
                <a:cs typeface="Arial" panose="020B0604020202020204" pitchFamily="34" charset="0"/>
              </a:rPr>
              <a:t>Python Env for </a:t>
            </a:r>
            <a:r>
              <a:rPr lang="en-US" sz="3600" b="0" dirty="0">
                <a:latin typeface="Arial" panose="020B0604020202020204" pitchFamily="34" charset="0"/>
                <a:cs typeface="Arial" panose="020B0604020202020204" pitchFamily="34" charset="0"/>
              </a:rPr>
              <a:t>Machine Learning</a:t>
            </a:r>
            <a:endParaRPr lang="en-US" sz="36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CEE567-CE13-F343-BA68-61F05E53B818}"/>
              </a:ext>
            </a:extLst>
          </p:cNvPr>
          <p:cNvSpPr>
            <a:spLocks noGrp="1"/>
          </p:cNvSpPr>
          <p:nvPr>
            <p:ph type="title"/>
          </p:nvPr>
        </p:nvSpPr>
        <p:spPr/>
        <p:txBody>
          <a:bodyPr/>
          <a:lstStyle/>
          <a:p>
            <a:r>
              <a:rPr lang="en-US" dirty="0"/>
              <a:t>Demo of a Simple ML Pipeline: Try </a:t>
            </a:r>
            <a:r>
              <a:rPr lang="en-US"/>
              <a:t>it out!</a:t>
            </a:r>
            <a:endParaRPr lang="en-US" dirty="0"/>
          </a:p>
        </p:txBody>
      </p:sp>
      <p:sp>
        <p:nvSpPr>
          <p:cNvPr id="5" name="Slide Number Placeholder 4">
            <a:extLst>
              <a:ext uri="{FF2B5EF4-FFF2-40B4-BE49-F238E27FC236}">
                <a16:creationId xmlns:a16="http://schemas.microsoft.com/office/drawing/2014/main" id="{32B77656-079E-DA43-96AD-6C6D5C1DE203}"/>
              </a:ext>
            </a:extLst>
          </p:cNvPr>
          <p:cNvSpPr>
            <a:spLocks noGrp="1"/>
          </p:cNvSpPr>
          <p:nvPr>
            <p:ph type="sldNum" sz="quarter" idx="12"/>
          </p:nvPr>
        </p:nvSpPr>
        <p:spPr/>
        <p:txBody>
          <a:bodyPr/>
          <a:lstStyle/>
          <a:p>
            <a:fld id="{256CE055-ECFD-9048-9FD8-7E2D8656A4F7}" type="slidenum">
              <a:rPr lang="en-US" smtClean="0"/>
              <a:pPr/>
              <a:t>10</a:t>
            </a:fld>
            <a:endParaRPr lang="en-US" dirty="0"/>
          </a:p>
        </p:txBody>
      </p:sp>
      <p:pic>
        <p:nvPicPr>
          <p:cNvPr id="9" name="Picture 8">
            <a:extLst>
              <a:ext uri="{FF2B5EF4-FFF2-40B4-BE49-F238E27FC236}">
                <a16:creationId xmlns:a16="http://schemas.microsoft.com/office/drawing/2014/main" id="{59222F48-7859-8E4C-8515-DE5FD415A88D}"/>
              </a:ext>
            </a:extLst>
          </p:cNvPr>
          <p:cNvPicPr>
            <a:picLocks noChangeAspect="1"/>
          </p:cNvPicPr>
          <p:nvPr/>
        </p:nvPicPr>
        <p:blipFill>
          <a:blip r:embed="rId2"/>
          <a:stretch>
            <a:fillRect/>
          </a:stretch>
        </p:blipFill>
        <p:spPr>
          <a:xfrm>
            <a:off x="185166" y="1516193"/>
            <a:ext cx="8768334" cy="4239535"/>
          </a:xfrm>
          <a:prstGeom prst="rect">
            <a:avLst/>
          </a:prstGeom>
        </p:spPr>
      </p:pic>
      <p:pic>
        <p:nvPicPr>
          <p:cNvPr id="2050" name="Picture 2">
            <a:extLst>
              <a:ext uri="{FF2B5EF4-FFF2-40B4-BE49-F238E27FC236}">
                <a16:creationId xmlns:a16="http://schemas.microsoft.com/office/drawing/2014/main" id="{0043AEB1-6981-2347-9C33-195D1FA360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632" y="2252987"/>
            <a:ext cx="47498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4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AD07B5-C1B2-A54D-8BA1-61D32E7B3B98}"/>
              </a:ext>
            </a:extLst>
          </p:cNvPr>
          <p:cNvSpPr>
            <a:spLocks noGrp="1"/>
          </p:cNvSpPr>
          <p:nvPr>
            <p:ph type="title"/>
          </p:nvPr>
        </p:nvSpPr>
        <p:spPr/>
        <p:txBody>
          <a:bodyPr/>
          <a:lstStyle/>
          <a:p>
            <a:r>
              <a:rPr lang="en-US" dirty="0"/>
              <a:t>Hardware and Software Preparation</a:t>
            </a:r>
          </a:p>
        </p:txBody>
      </p:sp>
      <p:sp>
        <p:nvSpPr>
          <p:cNvPr id="4" name="Content Placeholder 3">
            <a:extLst>
              <a:ext uri="{FF2B5EF4-FFF2-40B4-BE49-F238E27FC236}">
                <a16:creationId xmlns:a16="http://schemas.microsoft.com/office/drawing/2014/main" id="{325521D6-C804-5E47-B5FB-304222FCDE49}"/>
              </a:ext>
            </a:extLst>
          </p:cNvPr>
          <p:cNvSpPr>
            <a:spLocks noGrp="1"/>
          </p:cNvSpPr>
          <p:nvPr>
            <p:ph idx="1"/>
          </p:nvPr>
        </p:nvSpPr>
        <p:spPr/>
        <p:txBody>
          <a:bodyPr/>
          <a:lstStyle/>
          <a:p>
            <a:r>
              <a:rPr lang="en-US" dirty="0"/>
              <a:t>You will need a laptop to get the most of the session, with Python (3.7 or higher) installed, along with </a:t>
            </a:r>
            <a:r>
              <a:rPr lang="en-US" dirty="0" err="1"/>
              <a:t>numpy</a:t>
            </a:r>
            <a:r>
              <a:rPr lang="en-US" dirty="0"/>
              <a:t>, </a:t>
            </a:r>
            <a:r>
              <a:rPr lang="en-US" dirty="0" err="1"/>
              <a:t>scipy</a:t>
            </a:r>
            <a:r>
              <a:rPr lang="en-US" dirty="0"/>
              <a:t>, </a:t>
            </a:r>
            <a:r>
              <a:rPr lang="en-US" dirty="0" err="1"/>
              <a:t>sklearn</a:t>
            </a:r>
            <a:r>
              <a:rPr lang="en-US" dirty="0"/>
              <a:t>, and (in later modules, </a:t>
            </a:r>
            <a:r>
              <a:rPr lang="en-US" dirty="0" err="1"/>
              <a:t>tensorflow</a:t>
            </a:r>
            <a:r>
              <a:rPr lang="en-US" dirty="0"/>
              <a:t>).</a:t>
            </a:r>
          </a:p>
          <a:p>
            <a:r>
              <a:rPr lang="en-US" dirty="0"/>
              <a:t>You also need to have the </a:t>
            </a:r>
            <a:r>
              <a:rPr lang="en-US" dirty="0" err="1"/>
              <a:t>Jupyter</a:t>
            </a:r>
            <a:r>
              <a:rPr lang="en-US" dirty="0"/>
              <a:t> Notebook or </a:t>
            </a:r>
            <a:r>
              <a:rPr lang="en-US" dirty="0" err="1"/>
              <a:t>JupyterLab</a:t>
            </a:r>
            <a:r>
              <a:rPr lang="en-US" dirty="0"/>
              <a:t> installed</a:t>
            </a:r>
          </a:p>
          <a:p>
            <a:endParaRPr lang="en-US" dirty="0"/>
          </a:p>
        </p:txBody>
      </p:sp>
    </p:spTree>
    <p:extLst>
      <p:ext uri="{BB962C8B-B14F-4D97-AF65-F5344CB8AC3E}">
        <p14:creationId xmlns:p14="http://schemas.microsoft.com/office/powerpoint/2010/main" val="203197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54CF561-2CDF-EF4E-91C2-C9D50E3E8FC4}"/>
              </a:ext>
            </a:extLst>
          </p:cNvPr>
          <p:cNvSpPr>
            <a:spLocks noGrp="1"/>
          </p:cNvSpPr>
          <p:nvPr>
            <p:ph type="sldNum" sz="quarter" idx="12"/>
          </p:nvPr>
        </p:nvSpPr>
        <p:spPr/>
        <p:txBody>
          <a:bodyPr/>
          <a:lstStyle/>
          <a:p>
            <a:fld id="{256CE055-ECFD-9048-9FD8-7E2D8656A4F7}" type="slidenum">
              <a:rPr lang="en-US" smtClean="0"/>
              <a:pPr/>
              <a:t>3</a:t>
            </a:fld>
            <a:endParaRPr lang="en-US" dirty="0"/>
          </a:p>
        </p:txBody>
      </p:sp>
      <p:pic>
        <p:nvPicPr>
          <p:cNvPr id="2" name="Picture 1">
            <a:extLst>
              <a:ext uri="{FF2B5EF4-FFF2-40B4-BE49-F238E27FC236}">
                <a16:creationId xmlns:a16="http://schemas.microsoft.com/office/drawing/2014/main" id="{54876BD4-2270-E247-A265-137289DD4223}"/>
              </a:ext>
            </a:extLst>
          </p:cNvPr>
          <p:cNvPicPr>
            <a:picLocks noChangeAspect="1"/>
          </p:cNvPicPr>
          <p:nvPr/>
        </p:nvPicPr>
        <p:blipFill>
          <a:blip r:embed="rId3"/>
          <a:stretch>
            <a:fillRect/>
          </a:stretch>
        </p:blipFill>
        <p:spPr>
          <a:xfrm>
            <a:off x="1765300" y="112064"/>
            <a:ext cx="8661400" cy="5539133"/>
          </a:xfrm>
          <a:prstGeom prst="rect">
            <a:avLst/>
          </a:prstGeom>
        </p:spPr>
      </p:pic>
    </p:spTree>
    <p:extLst>
      <p:ext uri="{BB962C8B-B14F-4D97-AF65-F5344CB8AC3E}">
        <p14:creationId xmlns:p14="http://schemas.microsoft.com/office/powerpoint/2010/main" val="1228140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800075-F33A-994B-B5A8-D006EBF6C6D9}"/>
              </a:ext>
            </a:extLst>
          </p:cNvPr>
          <p:cNvSpPr>
            <a:spLocks noGrp="1"/>
          </p:cNvSpPr>
          <p:nvPr>
            <p:ph type="sldNum" sz="quarter" idx="12"/>
          </p:nvPr>
        </p:nvSpPr>
        <p:spPr/>
        <p:txBody>
          <a:bodyPr/>
          <a:lstStyle/>
          <a:p>
            <a:fld id="{256CE055-ECFD-9048-9FD8-7E2D8656A4F7}" type="slidenum">
              <a:rPr lang="en-US" smtClean="0"/>
              <a:pPr/>
              <a:t>4</a:t>
            </a:fld>
            <a:endParaRPr lang="en-US" dirty="0"/>
          </a:p>
        </p:txBody>
      </p:sp>
      <p:pic>
        <p:nvPicPr>
          <p:cNvPr id="7" name="Picture 6">
            <a:extLst>
              <a:ext uri="{FF2B5EF4-FFF2-40B4-BE49-F238E27FC236}">
                <a16:creationId xmlns:a16="http://schemas.microsoft.com/office/drawing/2014/main" id="{D414B630-E6B9-324D-B3E3-3B33E4984131}"/>
              </a:ext>
            </a:extLst>
          </p:cNvPr>
          <p:cNvPicPr>
            <a:picLocks noChangeAspect="1"/>
          </p:cNvPicPr>
          <p:nvPr/>
        </p:nvPicPr>
        <p:blipFill>
          <a:blip r:embed="rId3"/>
          <a:stretch>
            <a:fillRect/>
          </a:stretch>
        </p:blipFill>
        <p:spPr>
          <a:xfrm>
            <a:off x="1708417" y="342901"/>
            <a:ext cx="8775166" cy="5123388"/>
          </a:xfrm>
          <a:prstGeom prst="rect">
            <a:avLst/>
          </a:prstGeom>
        </p:spPr>
      </p:pic>
      <p:pic>
        <p:nvPicPr>
          <p:cNvPr id="9" name="Picture 8">
            <a:extLst>
              <a:ext uri="{FF2B5EF4-FFF2-40B4-BE49-F238E27FC236}">
                <a16:creationId xmlns:a16="http://schemas.microsoft.com/office/drawing/2014/main" id="{87315317-13B9-0741-B742-0361CBD6EEBF}"/>
              </a:ext>
            </a:extLst>
          </p:cNvPr>
          <p:cNvPicPr>
            <a:picLocks noChangeAspect="1"/>
          </p:cNvPicPr>
          <p:nvPr/>
        </p:nvPicPr>
        <p:blipFill>
          <a:blip r:embed="rId4"/>
          <a:stretch>
            <a:fillRect/>
          </a:stretch>
        </p:blipFill>
        <p:spPr>
          <a:xfrm>
            <a:off x="1905000" y="4405430"/>
            <a:ext cx="8578583" cy="1518120"/>
          </a:xfrm>
          <a:prstGeom prst="rect">
            <a:avLst/>
          </a:prstGeom>
        </p:spPr>
      </p:pic>
    </p:spTree>
    <p:extLst>
      <p:ext uri="{BB962C8B-B14F-4D97-AF65-F5344CB8AC3E}">
        <p14:creationId xmlns:p14="http://schemas.microsoft.com/office/powerpoint/2010/main" val="2227339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B466E1-CF2A-FB45-9FF4-3FE954A05AAE}"/>
              </a:ext>
            </a:extLst>
          </p:cNvPr>
          <p:cNvSpPr>
            <a:spLocks noGrp="1"/>
          </p:cNvSpPr>
          <p:nvPr>
            <p:ph type="title"/>
          </p:nvPr>
        </p:nvSpPr>
        <p:spPr/>
        <p:txBody>
          <a:bodyPr/>
          <a:lstStyle/>
          <a:p>
            <a:r>
              <a:rPr lang="en-US" dirty="0"/>
              <a:t>Demo of a Simple ML Pipeline: Load Libraries</a:t>
            </a:r>
          </a:p>
        </p:txBody>
      </p:sp>
      <p:sp>
        <p:nvSpPr>
          <p:cNvPr id="5" name="Slide Number Placeholder 4">
            <a:extLst>
              <a:ext uri="{FF2B5EF4-FFF2-40B4-BE49-F238E27FC236}">
                <a16:creationId xmlns:a16="http://schemas.microsoft.com/office/drawing/2014/main" id="{1E6C0381-CBAD-3545-88FC-276002E1C5FB}"/>
              </a:ext>
            </a:extLst>
          </p:cNvPr>
          <p:cNvSpPr>
            <a:spLocks noGrp="1"/>
          </p:cNvSpPr>
          <p:nvPr>
            <p:ph type="sldNum" sz="quarter" idx="12"/>
          </p:nvPr>
        </p:nvSpPr>
        <p:spPr/>
        <p:txBody>
          <a:bodyPr/>
          <a:lstStyle/>
          <a:p>
            <a:fld id="{256CE055-ECFD-9048-9FD8-7E2D8656A4F7}" type="slidenum">
              <a:rPr lang="en-US" smtClean="0"/>
              <a:pPr/>
              <a:t>5</a:t>
            </a:fld>
            <a:endParaRPr lang="en-US" dirty="0"/>
          </a:p>
        </p:txBody>
      </p:sp>
      <p:pic>
        <p:nvPicPr>
          <p:cNvPr id="4" name="Picture 3">
            <a:extLst>
              <a:ext uri="{FF2B5EF4-FFF2-40B4-BE49-F238E27FC236}">
                <a16:creationId xmlns:a16="http://schemas.microsoft.com/office/drawing/2014/main" id="{091F8DC3-651F-424A-82A7-434A95936102}"/>
              </a:ext>
            </a:extLst>
          </p:cNvPr>
          <p:cNvPicPr>
            <a:picLocks noChangeAspect="1"/>
          </p:cNvPicPr>
          <p:nvPr/>
        </p:nvPicPr>
        <p:blipFill>
          <a:blip r:embed="rId3"/>
          <a:stretch>
            <a:fillRect/>
          </a:stretch>
        </p:blipFill>
        <p:spPr>
          <a:xfrm>
            <a:off x="0" y="1401147"/>
            <a:ext cx="12192000" cy="4055706"/>
          </a:xfrm>
          <a:prstGeom prst="rect">
            <a:avLst/>
          </a:prstGeom>
        </p:spPr>
      </p:pic>
    </p:spTree>
    <p:extLst>
      <p:ext uri="{BB962C8B-B14F-4D97-AF65-F5344CB8AC3E}">
        <p14:creationId xmlns:p14="http://schemas.microsoft.com/office/powerpoint/2010/main" val="4040688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CF11-0027-A74B-A13D-51FB15CF2CF3}"/>
              </a:ext>
            </a:extLst>
          </p:cNvPr>
          <p:cNvSpPr>
            <a:spLocks noGrp="1"/>
          </p:cNvSpPr>
          <p:nvPr>
            <p:ph type="title"/>
          </p:nvPr>
        </p:nvSpPr>
        <p:spPr/>
        <p:txBody>
          <a:bodyPr/>
          <a:lstStyle/>
          <a:p>
            <a:r>
              <a:rPr lang="en-US" dirty="0"/>
              <a:t>Demo of a Simple ML Pipeline: Loading Data</a:t>
            </a:r>
          </a:p>
        </p:txBody>
      </p:sp>
      <p:pic>
        <p:nvPicPr>
          <p:cNvPr id="3" name="Picture 2">
            <a:extLst>
              <a:ext uri="{FF2B5EF4-FFF2-40B4-BE49-F238E27FC236}">
                <a16:creationId xmlns:a16="http://schemas.microsoft.com/office/drawing/2014/main" id="{53BA80AF-4382-E54C-BAFA-88DDDE734ACB}"/>
              </a:ext>
            </a:extLst>
          </p:cNvPr>
          <p:cNvPicPr>
            <a:picLocks noChangeAspect="1"/>
          </p:cNvPicPr>
          <p:nvPr/>
        </p:nvPicPr>
        <p:blipFill>
          <a:blip r:embed="rId2"/>
          <a:stretch>
            <a:fillRect/>
          </a:stretch>
        </p:blipFill>
        <p:spPr>
          <a:xfrm>
            <a:off x="0" y="1304073"/>
            <a:ext cx="12192000" cy="4249854"/>
          </a:xfrm>
          <a:prstGeom prst="rect">
            <a:avLst/>
          </a:prstGeom>
        </p:spPr>
      </p:pic>
    </p:spTree>
    <p:extLst>
      <p:ext uri="{BB962C8B-B14F-4D97-AF65-F5344CB8AC3E}">
        <p14:creationId xmlns:p14="http://schemas.microsoft.com/office/powerpoint/2010/main" val="436671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DD8240-041B-3B4E-8186-E00FAF5DB93A}"/>
              </a:ext>
            </a:extLst>
          </p:cNvPr>
          <p:cNvSpPr>
            <a:spLocks noGrp="1"/>
          </p:cNvSpPr>
          <p:nvPr>
            <p:ph type="sldNum" sz="quarter" idx="12"/>
          </p:nvPr>
        </p:nvSpPr>
        <p:spPr/>
        <p:txBody>
          <a:bodyPr/>
          <a:lstStyle/>
          <a:p>
            <a:fld id="{256CE055-ECFD-9048-9FD8-7E2D8656A4F7}" type="slidenum">
              <a:rPr lang="en-US" smtClean="0"/>
              <a:pPr/>
              <a:t>7</a:t>
            </a:fld>
            <a:endParaRPr lang="en-US" dirty="0"/>
          </a:p>
        </p:txBody>
      </p:sp>
      <p:pic>
        <p:nvPicPr>
          <p:cNvPr id="6" name="Picture 5">
            <a:extLst>
              <a:ext uri="{FF2B5EF4-FFF2-40B4-BE49-F238E27FC236}">
                <a16:creationId xmlns:a16="http://schemas.microsoft.com/office/drawing/2014/main" id="{E57BDD6F-A6F4-A14B-AF87-9C2947FA27D9}"/>
              </a:ext>
            </a:extLst>
          </p:cNvPr>
          <p:cNvPicPr>
            <a:picLocks noChangeAspect="1"/>
          </p:cNvPicPr>
          <p:nvPr/>
        </p:nvPicPr>
        <p:blipFill>
          <a:blip r:embed="rId2"/>
          <a:stretch>
            <a:fillRect/>
          </a:stretch>
        </p:blipFill>
        <p:spPr>
          <a:xfrm>
            <a:off x="1321072" y="283514"/>
            <a:ext cx="9549855" cy="5526808"/>
          </a:xfrm>
          <a:prstGeom prst="rect">
            <a:avLst/>
          </a:prstGeom>
        </p:spPr>
      </p:pic>
    </p:spTree>
    <p:extLst>
      <p:ext uri="{BB962C8B-B14F-4D97-AF65-F5344CB8AC3E}">
        <p14:creationId xmlns:p14="http://schemas.microsoft.com/office/powerpoint/2010/main" val="2005009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C99553-A5EB-3D41-B5F0-7528FCCE44E4}"/>
              </a:ext>
            </a:extLst>
          </p:cNvPr>
          <p:cNvSpPr>
            <a:spLocks noGrp="1"/>
          </p:cNvSpPr>
          <p:nvPr>
            <p:ph type="sldNum" sz="quarter" idx="12"/>
          </p:nvPr>
        </p:nvSpPr>
        <p:spPr/>
        <p:txBody>
          <a:bodyPr/>
          <a:lstStyle/>
          <a:p>
            <a:fld id="{256CE055-ECFD-9048-9FD8-7E2D8656A4F7}" type="slidenum">
              <a:rPr lang="en-US" smtClean="0"/>
              <a:pPr/>
              <a:t>8</a:t>
            </a:fld>
            <a:endParaRPr lang="en-US" dirty="0"/>
          </a:p>
        </p:txBody>
      </p:sp>
      <p:pic>
        <p:nvPicPr>
          <p:cNvPr id="3" name="Picture 2">
            <a:extLst>
              <a:ext uri="{FF2B5EF4-FFF2-40B4-BE49-F238E27FC236}">
                <a16:creationId xmlns:a16="http://schemas.microsoft.com/office/drawing/2014/main" id="{FBFF4FEF-F2EE-634B-B11F-7CBF43FD718A}"/>
              </a:ext>
            </a:extLst>
          </p:cNvPr>
          <p:cNvPicPr>
            <a:picLocks noChangeAspect="1"/>
          </p:cNvPicPr>
          <p:nvPr/>
        </p:nvPicPr>
        <p:blipFill>
          <a:blip r:embed="rId2"/>
          <a:stretch>
            <a:fillRect/>
          </a:stretch>
        </p:blipFill>
        <p:spPr>
          <a:xfrm>
            <a:off x="1562565" y="188264"/>
            <a:ext cx="9066869" cy="5519769"/>
          </a:xfrm>
          <a:prstGeom prst="rect">
            <a:avLst/>
          </a:prstGeom>
        </p:spPr>
      </p:pic>
      <p:pic>
        <p:nvPicPr>
          <p:cNvPr id="1026" name="Picture 2">
            <a:extLst>
              <a:ext uri="{FF2B5EF4-FFF2-40B4-BE49-F238E27FC236}">
                <a16:creationId xmlns:a16="http://schemas.microsoft.com/office/drawing/2014/main" id="{CCDE1A5E-28D8-D142-9DB7-5467AC723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4984" y="2073274"/>
            <a:ext cx="3558147" cy="2485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49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DC7C95D-D933-3142-8372-FF265505F8E4}"/>
              </a:ext>
            </a:extLst>
          </p:cNvPr>
          <p:cNvSpPr>
            <a:spLocks noGrp="1"/>
          </p:cNvSpPr>
          <p:nvPr>
            <p:ph type="sldNum" sz="quarter" idx="12"/>
          </p:nvPr>
        </p:nvSpPr>
        <p:spPr/>
        <p:txBody>
          <a:bodyPr/>
          <a:lstStyle/>
          <a:p>
            <a:fld id="{256CE055-ECFD-9048-9FD8-7E2D8656A4F7}" type="slidenum">
              <a:rPr lang="en-US" smtClean="0"/>
              <a:pPr/>
              <a:t>9</a:t>
            </a:fld>
            <a:endParaRPr lang="en-US" dirty="0"/>
          </a:p>
        </p:txBody>
      </p:sp>
      <p:pic>
        <p:nvPicPr>
          <p:cNvPr id="3" name="Picture 2">
            <a:extLst>
              <a:ext uri="{FF2B5EF4-FFF2-40B4-BE49-F238E27FC236}">
                <a16:creationId xmlns:a16="http://schemas.microsoft.com/office/drawing/2014/main" id="{A8C8A22E-E901-B44B-8C26-8ADA3C49AC8D}"/>
              </a:ext>
            </a:extLst>
          </p:cNvPr>
          <p:cNvPicPr>
            <a:picLocks noChangeAspect="1"/>
          </p:cNvPicPr>
          <p:nvPr/>
        </p:nvPicPr>
        <p:blipFill>
          <a:blip r:embed="rId2"/>
          <a:stretch>
            <a:fillRect/>
          </a:stretch>
        </p:blipFill>
        <p:spPr>
          <a:xfrm>
            <a:off x="991452" y="874676"/>
            <a:ext cx="10465980" cy="4459324"/>
          </a:xfrm>
          <a:prstGeom prst="rect">
            <a:avLst/>
          </a:prstGeom>
        </p:spPr>
      </p:pic>
    </p:spTree>
    <p:extLst>
      <p:ext uri="{BB962C8B-B14F-4D97-AF65-F5344CB8AC3E}">
        <p14:creationId xmlns:p14="http://schemas.microsoft.com/office/powerpoint/2010/main" val="522839656"/>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2471</TotalTime>
  <Words>474</Words>
  <Application>Microsoft Macintosh PowerPoint</Application>
  <PresentationFormat>Widescreen</PresentationFormat>
  <Paragraphs>45</Paragraphs>
  <Slides>10</Slides>
  <Notes>5</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vt:i4>
      </vt:variant>
    </vt:vector>
  </HeadingPairs>
  <TitlesOfParts>
    <vt:vector size="16" baseType="lpstr">
      <vt:lpstr>Adobe Garamond Pro</vt:lpstr>
      <vt:lpstr>Calibri</vt:lpstr>
      <vt:lpstr>Arial</vt:lpstr>
      <vt:lpstr>Office Theme</vt:lpstr>
      <vt:lpstr>2_Office Theme</vt:lpstr>
      <vt:lpstr>1_Office Theme</vt:lpstr>
      <vt:lpstr>PowerPoint Presentation</vt:lpstr>
      <vt:lpstr>Hardware and Software Preparation</vt:lpstr>
      <vt:lpstr>PowerPoint Presentation</vt:lpstr>
      <vt:lpstr>PowerPoint Presentation</vt:lpstr>
      <vt:lpstr>Demo of a Simple ML Pipeline: Load Libraries</vt:lpstr>
      <vt:lpstr>Demo of a Simple ML Pipeline: Loading Data</vt:lpstr>
      <vt:lpstr>PowerPoint Presentation</vt:lpstr>
      <vt:lpstr>PowerPoint Presentation</vt:lpstr>
      <vt:lpstr>PowerPoint Presentation</vt:lpstr>
      <vt:lpstr>Demo of a Simple ML Pipeline: Try it 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152</cp:revision>
  <cp:lastPrinted>2019-10-22T16:35:22Z</cp:lastPrinted>
  <dcterms:created xsi:type="dcterms:W3CDTF">2019-10-07T15:32:39Z</dcterms:created>
  <dcterms:modified xsi:type="dcterms:W3CDTF">2021-03-23T04:46:00Z</dcterms:modified>
</cp:coreProperties>
</file>